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63" r:id="rId2"/>
    <p:sldId id="414" r:id="rId3"/>
    <p:sldId id="438" r:id="rId4"/>
    <p:sldId id="433" r:id="rId5"/>
    <p:sldId id="434" r:id="rId6"/>
    <p:sldId id="435" r:id="rId7"/>
    <p:sldId id="436" r:id="rId8"/>
    <p:sldId id="437" r:id="rId9"/>
    <p:sldId id="440" r:id="rId10"/>
    <p:sldId id="289" r:id="rId11"/>
  </p:sldIdLst>
  <p:sldSz cx="9144000" cy="5143500" type="screen16x9"/>
  <p:notesSz cx="9872663" cy="6797675"/>
  <p:embeddedFontLst>
    <p:embeddedFont>
      <p:font typeface="HY강M" panose="020B0600000101010101" charset="-127"/>
      <p:regular r:id="rId13"/>
    </p:embeddedFont>
    <p:embeddedFont>
      <p:font typeface="Yoon 윤고딕 520_TT" panose="020B0600000101010101" charset="-127"/>
      <p:regular r:id="rId14"/>
    </p:embeddedFont>
    <p:embeddedFont>
      <p:font typeface="Yoon 윤고딕 540_TT" panose="020B0600000101010101" charset="-127"/>
      <p:regular r:id="rId15"/>
    </p:embeddedFont>
    <p:embeddedFont>
      <p:font typeface="Yoon 윤명조 520_TT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한컴 윤고딕 250" panose="02020603020101020101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059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642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822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155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925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027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52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034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4" name="TextBox 3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C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o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t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e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n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t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s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 </a:t>
              </a:r>
              <a:r>
                <a:rPr lang="en-US" altLang="ko-KR" sz="2400" spc="-100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1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 </a:t>
              </a:r>
              <a:endParaRPr lang="en-US" altLang="ko-KR" sz="2400" spc="-10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400" b="1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Colab</a:t>
              </a:r>
              <a:endParaRPr lang="ko-KR" altLang="en-US" sz="1400" b="1" spc="-10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054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Google Colab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C596E0-AC27-46BA-9B32-6E6D97CE336B}"/>
              </a:ext>
            </a:extLst>
          </p:cNvPr>
          <p:cNvSpPr txBox="1"/>
          <p:nvPr/>
        </p:nvSpPr>
        <p:spPr>
          <a:xfrm>
            <a:off x="2636784" y="2139702"/>
            <a:ext cx="3870432" cy="1914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Google Drive + Jupyter Notebook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GPU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사용시 최대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12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시간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TPU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도 사용 가능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Tensorflow, PyTorch, Keras, Pandas, sklearn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등 다양한 머신러닝 라이브러리와 데이터 처리 도구 내장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6F119A-5281-4557-ACA2-C86F017CBF40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90CB4A1-1202-4D29-BD14-E3458B5C4F3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38E4698-2971-48C1-B5A2-E489584960B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A52D139-9418-407B-ACB6-A55573F2734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149AA92-25F4-4EA9-8E02-4EE084E2FA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0215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Colab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사용하기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90CB4A1-1202-4D29-BD14-E3458B5C4F3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38E4698-2971-48C1-B5A2-E489584960B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A52D139-9418-407B-ACB6-A55573F2734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2149AA92-25F4-4EA9-8E02-4EE084E2FAE7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4F2500A-148F-4744-9DC3-6A9CC2C576F1}"/>
              </a:ext>
            </a:extLst>
          </p:cNvPr>
          <p:cNvSpPr txBox="1"/>
          <p:nvPr/>
        </p:nvSpPr>
        <p:spPr>
          <a:xfrm>
            <a:off x="2771800" y="1592347"/>
            <a:ext cx="3600400" cy="3067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  <a:hlinkClick r:id="rId3"/>
              </a:rPr>
              <a:t>https://colab.research.google.com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접속시 사용 가능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OS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확인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!cat /etc/issue.net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CPU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확인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!cat /proc/cpuinfo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Memory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확인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!cat /proc/meminfo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GPU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확인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( GPU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사용해보기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!nvidia-smi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477C82-F287-438A-B873-1B439111C6B9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6128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Google Drive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연동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0544E8B-561D-43C2-A869-29C5CDED5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150" y="2013668"/>
            <a:ext cx="5981700" cy="18954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4291161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위에 코드를 입력하고 실행시키면 인증 코드를 입력하라는 창이 뜬다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인증 코드 받기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ECB8BE8-9EF1-4C95-AE06-6DB5D6DC9C7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F59C895-DB81-489C-8B8C-56B5632E757D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CC20D8E-F34F-4317-838F-B64827A6ED0C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197F80AE-87C1-4425-8266-60A967FD4A7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5F6B809-793A-4341-B5FE-3BC99DE6FD35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882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Google Drive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연동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3795886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foo.txt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라는 텍스트 파일 만들어보기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텍스트 파일 만들기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3E54F6F-C0AB-4C16-89DA-DB8F9D32B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037" y="2273796"/>
            <a:ext cx="4733925" cy="1162050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6AD69C13-6248-4FE4-8015-12FC7269F98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798962E-E3B6-4BAD-9CA9-FB21317C1903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272C0B7-32D6-4CA2-8847-339FE906AB8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CA77848-E087-458E-98CD-A6842728591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80DF663-68F3-4EF1-969B-8814C2DCD64B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0598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Google Drive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연동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4723209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Kaggle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데이터 다운 받아서 읽어보기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파일 읽기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7760395-D3DE-4413-AC0B-8F7E26DC5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674" y="1635646"/>
            <a:ext cx="3542650" cy="2815195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79573A93-2DD7-474F-9D18-F09B0ABC72F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0191EDE-DCF6-4DBC-A44E-375AE5D431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AEECC41-7AF9-4BB2-8D49-950BB32AE03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772D4F07-8C4C-47A5-A40F-11E3400D8AB0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655DD18-6545-47EB-881D-F6B4D5A29154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7584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Plotting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4723209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그래프를 만들어 화면에 표시할 수 있다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다양한 그래프 만들어보기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0ACD16-325C-4433-A36F-2E769D5AD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665" y="1538282"/>
            <a:ext cx="2818668" cy="3193708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76F4E69F-8259-47D3-83AB-7B4D57BA3392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821012F-7CF5-4121-90DC-EBEEF2E0908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F9D487D-958B-4D32-AC20-ECE7EB24414A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C59DED0F-DD5D-4F45-8F4B-D519BC04F16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63FEB37-EAB6-416B-8A78-2CD6444E864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5867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Plotting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BA63B6-11FE-4147-90F4-A82E87448F21}"/>
              </a:ext>
            </a:extLst>
          </p:cNvPr>
          <p:cNvSpPr txBox="1"/>
          <p:nvPr/>
        </p:nvSpPr>
        <p:spPr>
          <a:xfrm>
            <a:off x="2627784" y="4723209"/>
            <a:ext cx="388843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그래프를 만들어 화면에 표시할 수 있다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3660187" y="1249184"/>
            <a:ext cx="1823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다양한 그래프 만들어보기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4036D06-FC49-48DC-87E4-8D0DF113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9183" y="1635646"/>
            <a:ext cx="3005635" cy="2979613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575DCE52-DC61-423E-B0CA-52FCB0A9BC7D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48CD25-BCC5-4C2A-BE2F-6B994DD1DB9A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0389A21-AE29-4F97-8A59-17E3D3F08DF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47A66C25-1461-495B-82F8-B2D38271C19C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94C4CC0-CD35-40CE-8595-7D3A1D6D5179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5212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468705" y="941407"/>
            <a:ext cx="2206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Keras 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사용해보기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9E36F-C9D1-44DE-8B50-08625F32867A}"/>
              </a:ext>
            </a:extLst>
          </p:cNvPr>
          <p:cNvSpPr txBox="1"/>
          <p:nvPr/>
        </p:nvSpPr>
        <p:spPr>
          <a:xfrm>
            <a:off x="2351898" y="1249184"/>
            <a:ext cx="44402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https://github.com/vhrehfdl/ing_lab/blob/master/colab_keras_mnist.ipynb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75DCE52-DC61-423E-B0CA-52FCB0A9BC7D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48CD25-BCC5-4C2A-BE2F-6B994DD1DB9A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Samsung SDS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0389A21-AE29-4F97-8A59-17E3D3F08DF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Attention is all you need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47A66C25-1461-495B-82F8-B2D38271C19C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7395F074-29E3-4E93-9BB9-E949B2EB3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464628"/>
            <a:ext cx="3706093" cy="362249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87C164C-4C36-4926-89AF-75306941E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824" y="1549450"/>
            <a:ext cx="4254660" cy="35130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12EC916-567E-471A-B8F3-CA9519949280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Colab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3458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30892</TotalTime>
  <Words>298</Words>
  <Application>Microsoft Office PowerPoint</Application>
  <PresentationFormat>화면 슬라이드 쇼(16:9)</PresentationFormat>
  <Paragraphs>85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HY강M</vt:lpstr>
      <vt:lpstr>Yoon 윤고딕 520_TT</vt:lpstr>
      <vt:lpstr>Arial</vt:lpstr>
      <vt:lpstr>Yoon 윤고딕 540_TT</vt:lpstr>
      <vt:lpstr>Yoon 윤명조 520_TT</vt:lpstr>
      <vt:lpstr>맑은 고딕</vt:lpstr>
      <vt:lpstr>-윤고딕310</vt:lpstr>
      <vt:lpstr>한컴 윤고딕 250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546</cp:revision>
  <cp:lastPrinted>2019-03-13T04:17:53Z</cp:lastPrinted>
  <dcterms:created xsi:type="dcterms:W3CDTF">2014-11-02T09:10:55Z</dcterms:created>
  <dcterms:modified xsi:type="dcterms:W3CDTF">2019-07-12T00:34:09Z</dcterms:modified>
</cp:coreProperties>
</file>